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91" r:id="rId32"/>
    <p:sldId id="292" r:id="rId33"/>
    <p:sldId id="279" r:id="rId34"/>
    <p:sldId id="283" r:id="rId35"/>
    <p:sldId id="284" r:id="rId36"/>
  </p:sldIdLst>
  <p:sldSz cx="6858000" cy="5143500"/>
  <p:notesSz cx="6858000" cy="9144000"/>
  <p:embeddedFontLst>
    <p:embeddedFont>
      <p:font typeface="Helvetica Neue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860" autoAdjust="0"/>
  </p:normalViewPr>
  <p:slideViewPr>
    <p:cSldViewPr snapToGrid="0">
      <p:cViewPr varScale="1">
        <p:scale>
          <a:sx n="116" d="100"/>
          <a:sy n="116" d="100"/>
        </p:scale>
        <p:origin x="22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00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one by one . Add title divide and conquer. Decrease </a:t>
            </a:r>
            <a:r>
              <a:rPr lang="en-US"/>
              <a:t>the size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35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</a:p>
          <a:p>
            <a:pPr marL="0" indent="0"/>
            <a:r>
              <a:rPr lang="en-US" sz="1400" dirty="0"/>
              <a:t>Advisor: Daniel Pimentel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00" y="34182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6920B-73AD-4A52-BE8D-2A73DF655931}"/>
              </a:ext>
            </a:extLst>
          </p:cNvPr>
          <p:cNvSpPr txBox="1"/>
          <p:nvPr/>
        </p:nvSpPr>
        <p:spPr>
          <a:xfrm>
            <a:off x="2893395" y="638232"/>
            <a:ext cx="122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#Networks = </a:t>
            </a: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5A9905-D9CD-4437-A1AF-0A20161111E5}"/>
              </a:ext>
            </a:extLst>
          </p:cNvPr>
          <p:cNvCxnSpPr>
            <a:cxnSpLocks/>
          </p:cNvCxnSpPr>
          <p:nvPr/>
        </p:nvCxnSpPr>
        <p:spPr>
          <a:xfrm>
            <a:off x="1047914" y="362209"/>
            <a:ext cx="557646" cy="5168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993155-CA06-41DD-97F1-B60E275E1699}"/>
              </a:ext>
            </a:extLst>
          </p:cNvPr>
          <p:cNvCxnSpPr>
            <a:cxnSpLocks/>
          </p:cNvCxnSpPr>
          <p:nvPr/>
        </p:nvCxnSpPr>
        <p:spPr>
          <a:xfrm flipH="1">
            <a:off x="175843" y="363554"/>
            <a:ext cx="872069" cy="5155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710C9C-8BB3-42E3-ADD7-D1DC7FB689C4}"/>
              </a:ext>
            </a:extLst>
          </p:cNvPr>
          <p:cNvCxnSpPr>
            <a:cxnSpLocks/>
          </p:cNvCxnSpPr>
          <p:nvPr/>
        </p:nvCxnSpPr>
        <p:spPr>
          <a:xfrm>
            <a:off x="643827" y="601194"/>
            <a:ext cx="372322" cy="3120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082B849-4646-4E79-A938-E89087164F71}"/>
              </a:ext>
            </a:extLst>
          </p:cNvPr>
          <p:cNvCxnSpPr>
            <a:cxnSpLocks/>
          </p:cNvCxnSpPr>
          <p:nvPr/>
        </p:nvCxnSpPr>
        <p:spPr>
          <a:xfrm>
            <a:off x="6100403" y="362026"/>
            <a:ext cx="557646" cy="516848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1614F0D-ED7C-44B8-A134-9D620BFB9D07}"/>
              </a:ext>
            </a:extLst>
          </p:cNvPr>
          <p:cNvCxnSpPr>
            <a:cxnSpLocks/>
          </p:cNvCxnSpPr>
          <p:nvPr/>
        </p:nvCxnSpPr>
        <p:spPr>
          <a:xfrm flipH="1">
            <a:off x="5260706" y="362209"/>
            <a:ext cx="872069" cy="51550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3D99C3-EAFE-40F6-9BB7-7DFE09D82BB3}"/>
              </a:ext>
            </a:extLst>
          </p:cNvPr>
          <p:cNvCxnSpPr>
            <a:cxnSpLocks/>
          </p:cNvCxnSpPr>
          <p:nvPr/>
        </p:nvCxnSpPr>
        <p:spPr>
          <a:xfrm flipH="1">
            <a:off x="5823854" y="574752"/>
            <a:ext cx="530142" cy="325017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D1E932-F4A5-4AE4-A817-D2CEB473F1C4}"/>
              </a:ext>
            </a:extLst>
          </p:cNvPr>
          <p:cNvCxnSpPr>
            <a:cxnSpLocks/>
          </p:cNvCxnSpPr>
          <p:nvPr/>
        </p:nvCxnSpPr>
        <p:spPr>
          <a:xfrm>
            <a:off x="2735721" y="355159"/>
            <a:ext cx="557646" cy="5168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30C23B-3E4B-4104-B487-CB4572D9919B}"/>
              </a:ext>
            </a:extLst>
          </p:cNvPr>
          <p:cNvCxnSpPr>
            <a:cxnSpLocks/>
          </p:cNvCxnSpPr>
          <p:nvPr/>
        </p:nvCxnSpPr>
        <p:spPr>
          <a:xfrm flipH="1">
            <a:off x="1863654" y="356507"/>
            <a:ext cx="872069" cy="5155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360AE1-44F5-49BD-AAC1-3D0329592515}"/>
              </a:ext>
            </a:extLst>
          </p:cNvPr>
          <p:cNvCxnSpPr>
            <a:cxnSpLocks/>
          </p:cNvCxnSpPr>
          <p:nvPr/>
        </p:nvCxnSpPr>
        <p:spPr>
          <a:xfrm>
            <a:off x="2349648" y="584434"/>
            <a:ext cx="372322" cy="3120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DF9DC4-FA02-4EC2-B16B-55F7D5BB40EB}"/>
              </a:ext>
            </a:extLst>
          </p:cNvPr>
          <p:cNvCxnSpPr>
            <a:cxnSpLocks/>
          </p:cNvCxnSpPr>
          <p:nvPr/>
        </p:nvCxnSpPr>
        <p:spPr>
          <a:xfrm>
            <a:off x="4465359" y="355157"/>
            <a:ext cx="557646" cy="51684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FE1997-D052-47A7-9E90-EAA315D11FD6}"/>
              </a:ext>
            </a:extLst>
          </p:cNvPr>
          <p:cNvCxnSpPr>
            <a:cxnSpLocks/>
          </p:cNvCxnSpPr>
          <p:nvPr/>
        </p:nvCxnSpPr>
        <p:spPr>
          <a:xfrm flipH="1">
            <a:off x="3593290" y="356505"/>
            <a:ext cx="872069" cy="51550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7FCF8F-D410-4B5D-850F-5D145B2C4087}"/>
              </a:ext>
            </a:extLst>
          </p:cNvPr>
          <p:cNvCxnSpPr>
            <a:cxnSpLocks/>
          </p:cNvCxnSpPr>
          <p:nvPr/>
        </p:nvCxnSpPr>
        <p:spPr>
          <a:xfrm flipH="1">
            <a:off x="4183942" y="553462"/>
            <a:ext cx="530142" cy="3250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CB8F58-C8DA-43DA-8E75-8241417207B0}"/>
              </a:ext>
            </a:extLst>
          </p:cNvPr>
          <p:cNvCxnSpPr>
            <a:cxnSpLocks/>
          </p:cNvCxnSpPr>
          <p:nvPr/>
        </p:nvCxnSpPr>
        <p:spPr>
          <a:xfrm>
            <a:off x="6079207" y="1873773"/>
            <a:ext cx="578843" cy="566023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1FFDD9-4FD7-43DD-966F-FF637ED92902}"/>
              </a:ext>
            </a:extLst>
          </p:cNvPr>
          <p:cNvCxnSpPr>
            <a:cxnSpLocks/>
          </p:cNvCxnSpPr>
          <p:nvPr/>
        </p:nvCxnSpPr>
        <p:spPr>
          <a:xfrm flipH="1">
            <a:off x="5195186" y="1875247"/>
            <a:ext cx="905217" cy="564549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1B92A3-5AD0-4A2F-BF05-5AE482850055}"/>
              </a:ext>
            </a:extLst>
          </p:cNvPr>
          <p:cNvCxnSpPr>
            <a:cxnSpLocks/>
          </p:cNvCxnSpPr>
          <p:nvPr/>
        </p:nvCxnSpPr>
        <p:spPr>
          <a:xfrm flipH="1">
            <a:off x="5784206" y="2088311"/>
            <a:ext cx="550293" cy="355941"/>
          </a:xfrm>
          <a:prstGeom prst="straightConnector1">
            <a:avLst/>
          </a:prstGeom>
          <a:ln w="5715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D98E0-F206-4A19-8308-9E6E317ADF6B}"/>
              </a:ext>
            </a:extLst>
          </p:cNvPr>
          <p:cNvCxnSpPr>
            <a:cxnSpLocks/>
          </p:cNvCxnSpPr>
          <p:nvPr/>
        </p:nvCxnSpPr>
        <p:spPr>
          <a:xfrm>
            <a:off x="2709510" y="1873773"/>
            <a:ext cx="578843" cy="56602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5B4C43-0390-40A5-AFD6-1E94B959C3FD}"/>
              </a:ext>
            </a:extLst>
          </p:cNvPr>
          <p:cNvCxnSpPr>
            <a:cxnSpLocks/>
          </p:cNvCxnSpPr>
          <p:nvPr/>
        </p:nvCxnSpPr>
        <p:spPr>
          <a:xfrm flipH="1">
            <a:off x="1804295" y="1875251"/>
            <a:ext cx="905217" cy="56454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413E98-E104-445D-A38B-ABCA1FA2B707}"/>
              </a:ext>
            </a:extLst>
          </p:cNvPr>
          <p:cNvCxnSpPr>
            <a:cxnSpLocks/>
          </p:cNvCxnSpPr>
          <p:nvPr/>
        </p:nvCxnSpPr>
        <p:spPr>
          <a:xfrm>
            <a:off x="2308760" y="2098044"/>
            <a:ext cx="386474" cy="34175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EEAF2A-B9FF-4DD9-A93F-DBAE647DC90F}"/>
              </a:ext>
            </a:extLst>
          </p:cNvPr>
          <p:cNvCxnSpPr>
            <a:cxnSpLocks/>
          </p:cNvCxnSpPr>
          <p:nvPr/>
        </p:nvCxnSpPr>
        <p:spPr>
          <a:xfrm>
            <a:off x="4377228" y="1873773"/>
            <a:ext cx="578843" cy="566023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01D94-6321-4127-8844-07C697266635}"/>
              </a:ext>
            </a:extLst>
          </p:cNvPr>
          <p:cNvCxnSpPr>
            <a:cxnSpLocks/>
          </p:cNvCxnSpPr>
          <p:nvPr/>
        </p:nvCxnSpPr>
        <p:spPr>
          <a:xfrm flipH="1">
            <a:off x="3472014" y="1875251"/>
            <a:ext cx="905217" cy="564549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74F05B-D7C0-4D8B-B90F-E1229778A0CD}"/>
              </a:ext>
            </a:extLst>
          </p:cNvPr>
          <p:cNvCxnSpPr>
            <a:cxnSpLocks/>
          </p:cNvCxnSpPr>
          <p:nvPr/>
        </p:nvCxnSpPr>
        <p:spPr>
          <a:xfrm flipH="1">
            <a:off x="4096863" y="2103099"/>
            <a:ext cx="550293" cy="355941"/>
          </a:xfrm>
          <a:prstGeom prst="straightConnector1">
            <a:avLst/>
          </a:prstGeom>
          <a:ln w="5715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8ABB2D-FAC9-4EA6-AD8F-B7BF877114AE}"/>
              </a:ext>
            </a:extLst>
          </p:cNvPr>
          <p:cNvCxnSpPr>
            <a:cxnSpLocks/>
          </p:cNvCxnSpPr>
          <p:nvPr/>
        </p:nvCxnSpPr>
        <p:spPr>
          <a:xfrm>
            <a:off x="1041790" y="1873773"/>
            <a:ext cx="578843" cy="5660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E6E448-F4C7-4A99-B79D-ECC6A3C2666F}"/>
              </a:ext>
            </a:extLst>
          </p:cNvPr>
          <p:cNvCxnSpPr>
            <a:cxnSpLocks/>
          </p:cNvCxnSpPr>
          <p:nvPr/>
        </p:nvCxnSpPr>
        <p:spPr>
          <a:xfrm flipH="1">
            <a:off x="136570" y="1875249"/>
            <a:ext cx="905217" cy="5645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AFB0E7-51EF-42FC-9786-78015806A5E6}"/>
              </a:ext>
            </a:extLst>
          </p:cNvPr>
          <p:cNvCxnSpPr>
            <a:cxnSpLocks/>
          </p:cNvCxnSpPr>
          <p:nvPr/>
        </p:nvCxnSpPr>
        <p:spPr>
          <a:xfrm>
            <a:off x="681158" y="2129132"/>
            <a:ext cx="386474" cy="34175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CFCE0AF-2C09-4C21-8C05-70B36E03F5D8}"/>
              </a:ext>
            </a:extLst>
          </p:cNvPr>
          <p:cNvGrpSpPr/>
          <p:nvPr/>
        </p:nvGrpSpPr>
        <p:grpSpPr>
          <a:xfrm>
            <a:off x="21394" y="785901"/>
            <a:ext cx="1637016" cy="712455"/>
            <a:chOff x="-415" y="1443954"/>
            <a:chExt cx="1669610" cy="722573"/>
          </a:xfrm>
        </p:grpSpPr>
        <p:pic>
          <p:nvPicPr>
            <p:cNvPr id="54" name="Picture 4" descr="Image result for fish png">
              <a:extLst>
                <a:ext uri="{FF2B5EF4-FFF2-40B4-BE49-F238E27FC236}">
                  <a16:creationId xmlns:a16="http://schemas.microsoft.com/office/drawing/2014/main" id="{723A80B1-E5BD-4FBB-9765-00B391DE6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Image result for fish png">
              <a:extLst>
                <a:ext uri="{FF2B5EF4-FFF2-40B4-BE49-F238E27FC236}">
                  <a16:creationId xmlns:a16="http://schemas.microsoft.com/office/drawing/2014/main" id="{0AB590B9-F519-4199-A1CC-E26B3AAC4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Image result for fish png">
              <a:extLst>
                <a:ext uri="{FF2B5EF4-FFF2-40B4-BE49-F238E27FC236}">
                  <a16:creationId xmlns:a16="http://schemas.microsoft.com/office/drawing/2014/main" id="{3CB41BE8-E15E-4FB0-9C9A-30D5A07D9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9C8C0-D079-44B3-BBBB-5AC5C6C78786}"/>
              </a:ext>
            </a:extLst>
          </p:cNvPr>
          <p:cNvGrpSpPr/>
          <p:nvPr/>
        </p:nvGrpSpPr>
        <p:grpSpPr>
          <a:xfrm>
            <a:off x="1735569" y="877893"/>
            <a:ext cx="1678101" cy="476880"/>
            <a:chOff x="718541" y="3715394"/>
            <a:chExt cx="2903125" cy="723004"/>
          </a:xfrm>
        </p:grpSpPr>
        <p:pic>
          <p:nvPicPr>
            <p:cNvPr id="57" name="Picture 4" descr="Image result for fish png">
              <a:extLst>
                <a:ext uri="{FF2B5EF4-FFF2-40B4-BE49-F238E27FC236}">
                  <a16:creationId xmlns:a16="http://schemas.microsoft.com/office/drawing/2014/main" id="{0BBD59C9-6941-48BE-AA71-0B532EBA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fish png">
              <a:extLst>
                <a:ext uri="{FF2B5EF4-FFF2-40B4-BE49-F238E27FC236}">
                  <a16:creationId xmlns:a16="http://schemas.microsoft.com/office/drawing/2014/main" id="{E1077DCE-E864-4669-B4A0-A51888CF3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Image result for fish png">
              <a:extLst>
                <a:ext uri="{FF2B5EF4-FFF2-40B4-BE49-F238E27FC236}">
                  <a16:creationId xmlns:a16="http://schemas.microsoft.com/office/drawing/2014/main" id="{7B5EDBFD-B3F1-46C8-BD15-91F7307C0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90851-BB54-4CE1-9379-C59160FE6F2C}"/>
              </a:ext>
            </a:extLst>
          </p:cNvPr>
          <p:cNvGrpSpPr/>
          <p:nvPr/>
        </p:nvGrpSpPr>
        <p:grpSpPr>
          <a:xfrm>
            <a:off x="3431725" y="899388"/>
            <a:ext cx="1739229" cy="509016"/>
            <a:chOff x="5698455" y="3709095"/>
            <a:chExt cx="2852134" cy="723004"/>
          </a:xfrm>
        </p:grpSpPr>
        <p:pic>
          <p:nvPicPr>
            <p:cNvPr id="68" name="Picture 4" descr="Image result for fish png">
              <a:extLst>
                <a:ext uri="{FF2B5EF4-FFF2-40B4-BE49-F238E27FC236}">
                  <a16:creationId xmlns:a16="http://schemas.microsoft.com/office/drawing/2014/main" id="{738C62B1-7E1C-45C6-9B7E-065486F1E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0" descr="Image result for fish png">
              <a:extLst>
                <a:ext uri="{FF2B5EF4-FFF2-40B4-BE49-F238E27FC236}">
                  <a16:creationId xmlns:a16="http://schemas.microsoft.com/office/drawing/2014/main" id="{BCA80E92-BEA2-4CF3-A3F8-F9CDC7C24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Image result for fish png">
              <a:extLst>
                <a:ext uri="{FF2B5EF4-FFF2-40B4-BE49-F238E27FC236}">
                  <a16:creationId xmlns:a16="http://schemas.microsoft.com/office/drawing/2014/main" id="{09F5B9D9-B513-4BD9-BFF3-AB91D6395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E0E94-0A60-46AF-8077-98E5A1CCF50C}"/>
              </a:ext>
            </a:extLst>
          </p:cNvPr>
          <p:cNvGrpSpPr/>
          <p:nvPr/>
        </p:nvGrpSpPr>
        <p:grpSpPr>
          <a:xfrm>
            <a:off x="5300088" y="871724"/>
            <a:ext cx="1503679" cy="491500"/>
            <a:chOff x="7077815" y="4381235"/>
            <a:chExt cx="2752724" cy="580322"/>
          </a:xfrm>
        </p:grpSpPr>
        <p:pic>
          <p:nvPicPr>
            <p:cNvPr id="71" name="Picture 2" descr="Image result for fish png">
              <a:extLst>
                <a:ext uri="{FF2B5EF4-FFF2-40B4-BE49-F238E27FC236}">
                  <a16:creationId xmlns:a16="http://schemas.microsoft.com/office/drawing/2014/main" id="{028B1BA6-DFFC-453E-8852-B9A93E5C3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0570" y="4381235"/>
              <a:ext cx="929969" cy="51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Image result for fish png">
              <a:extLst>
                <a:ext uri="{FF2B5EF4-FFF2-40B4-BE49-F238E27FC236}">
                  <a16:creationId xmlns:a16="http://schemas.microsoft.com/office/drawing/2014/main" id="{19522436-CD84-42F9-BF67-ECEE65BC1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77815" y="450276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0" descr="Image result for fish png">
              <a:extLst>
                <a:ext uri="{FF2B5EF4-FFF2-40B4-BE49-F238E27FC236}">
                  <a16:creationId xmlns:a16="http://schemas.microsoft.com/office/drawing/2014/main" id="{4BF7990F-791D-43E4-B042-6D6A2C5D1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601" y="4419095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AF814D-D521-4EAD-85F2-3C22F000F4BD}"/>
              </a:ext>
            </a:extLst>
          </p:cNvPr>
          <p:cNvGrpSpPr/>
          <p:nvPr/>
        </p:nvGrpSpPr>
        <p:grpSpPr>
          <a:xfrm>
            <a:off x="3413670" y="2384692"/>
            <a:ext cx="1592204" cy="688709"/>
            <a:chOff x="-415" y="1443954"/>
            <a:chExt cx="1669610" cy="722573"/>
          </a:xfrm>
        </p:grpSpPr>
        <p:pic>
          <p:nvPicPr>
            <p:cNvPr id="75" name="Picture 4" descr="Image result for fish png">
              <a:extLst>
                <a:ext uri="{FF2B5EF4-FFF2-40B4-BE49-F238E27FC236}">
                  <a16:creationId xmlns:a16="http://schemas.microsoft.com/office/drawing/2014/main" id="{8F07CBF8-FC5D-47A3-85D6-352EF6E41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6" y="1626228"/>
              <a:ext cx="397109" cy="30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6" descr="Image result for fish png">
              <a:extLst>
                <a:ext uri="{FF2B5EF4-FFF2-40B4-BE49-F238E27FC236}">
                  <a16:creationId xmlns:a16="http://schemas.microsoft.com/office/drawing/2014/main" id="{A323FBF2-B36E-406F-BDC3-4D8924F4E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96" y="1536233"/>
              <a:ext cx="376099" cy="43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2" descr="Image result for fish png">
              <a:extLst>
                <a:ext uri="{FF2B5EF4-FFF2-40B4-BE49-F238E27FC236}">
                  <a16:creationId xmlns:a16="http://schemas.microsoft.com/office/drawing/2014/main" id="{E3160EA1-B82D-415F-A395-BD5459435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5" y="1443954"/>
              <a:ext cx="546808" cy="72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FF45A9-2AC3-42CF-A5AC-8CB7CC513D76}"/>
              </a:ext>
            </a:extLst>
          </p:cNvPr>
          <p:cNvGrpSpPr/>
          <p:nvPr/>
        </p:nvGrpSpPr>
        <p:grpSpPr>
          <a:xfrm>
            <a:off x="0" y="2478197"/>
            <a:ext cx="1678101" cy="476880"/>
            <a:chOff x="718541" y="3715394"/>
            <a:chExt cx="2903125" cy="723004"/>
          </a:xfrm>
        </p:grpSpPr>
        <p:pic>
          <p:nvPicPr>
            <p:cNvPr id="79" name="Picture 4" descr="Image result for fish png">
              <a:extLst>
                <a:ext uri="{FF2B5EF4-FFF2-40B4-BE49-F238E27FC236}">
                  <a16:creationId xmlns:a16="http://schemas.microsoft.com/office/drawing/2014/main" id="{BCF4A7BA-7F9F-4BE5-BC46-EEB6D6F46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77758" y="3924442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Image result for fish png">
              <a:extLst>
                <a:ext uri="{FF2B5EF4-FFF2-40B4-BE49-F238E27FC236}">
                  <a16:creationId xmlns:a16="http://schemas.microsoft.com/office/drawing/2014/main" id="{7D14F18F-7C32-440E-AFD6-400CBFECE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89" y="3799876"/>
              <a:ext cx="850877" cy="55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2" descr="Image result for fish png">
              <a:extLst>
                <a:ext uri="{FF2B5EF4-FFF2-40B4-BE49-F238E27FC236}">
                  <a16:creationId xmlns:a16="http://schemas.microsoft.com/office/drawing/2014/main" id="{F01C7A65-FDC7-41E3-B20D-B57BBC243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1" y="3715394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3" name="Picture 2" descr="Image result for fish png">
            <a:extLst>
              <a:ext uri="{FF2B5EF4-FFF2-40B4-BE49-F238E27FC236}">
                <a16:creationId xmlns:a16="http://schemas.microsoft.com/office/drawing/2014/main" id="{EB1C5A91-ADEA-409F-9689-E98FE39E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01" y="2533919"/>
            <a:ext cx="507997" cy="4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mage result for fish png">
            <a:extLst>
              <a:ext uri="{FF2B5EF4-FFF2-40B4-BE49-F238E27FC236}">
                <a16:creationId xmlns:a16="http://schemas.microsoft.com/office/drawing/2014/main" id="{79DEB874-5047-4D0E-B0F4-E844905F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3419" y="2636849"/>
            <a:ext cx="434756" cy="2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Image result for fish png">
            <a:extLst>
              <a:ext uri="{FF2B5EF4-FFF2-40B4-BE49-F238E27FC236}">
                <a16:creationId xmlns:a16="http://schemas.microsoft.com/office/drawing/2014/main" id="{801EB4F7-BA94-4E06-B37B-22433D39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4" y="2565984"/>
            <a:ext cx="455068" cy="4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6AAC7EE4-E37A-4094-9641-84CCC8079D99}"/>
              </a:ext>
            </a:extLst>
          </p:cNvPr>
          <p:cNvGrpSpPr/>
          <p:nvPr/>
        </p:nvGrpSpPr>
        <p:grpSpPr>
          <a:xfrm>
            <a:off x="5042667" y="2485080"/>
            <a:ext cx="1739229" cy="509016"/>
            <a:chOff x="5698455" y="3709095"/>
            <a:chExt cx="2852134" cy="723004"/>
          </a:xfrm>
        </p:grpSpPr>
        <p:pic>
          <p:nvPicPr>
            <p:cNvPr id="87" name="Picture 4" descr="Image result for fish png">
              <a:extLst>
                <a:ext uri="{FF2B5EF4-FFF2-40B4-BE49-F238E27FC236}">
                  <a16:creationId xmlns:a16="http://schemas.microsoft.com/office/drawing/2014/main" id="{47C1E10B-18F6-4B43-B52C-354B57DBF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46884" y="3845798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0" descr="Image result for fish png">
              <a:extLst>
                <a:ext uri="{FF2B5EF4-FFF2-40B4-BE49-F238E27FC236}">
                  <a16:creationId xmlns:a16="http://schemas.microsoft.com/office/drawing/2014/main" id="{E1D9640E-4C5C-4829-931C-E25CECAEA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515" y="3727021"/>
              <a:ext cx="833074" cy="54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fish png">
              <a:extLst>
                <a:ext uri="{FF2B5EF4-FFF2-40B4-BE49-F238E27FC236}">
                  <a16:creationId xmlns:a16="http://schemas.microsoft.com/office/drawing/2014/main" id="{2A5C6DAD-39C4-42A6-BF2F-97095A159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455" y="3709095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F97C2C-50C6-4AF7-9F73-5A0C71908754}"/>
              </a:ext>
            </a:extLst>
          </p:cNvPr>
          <p:cNvGrpSpPr/>
          <p:nvPr/>
        </p:nvGrpSpPr>
        <p:grpSpPr>
          <a:xfrm>
            <a:off x="1753009" y="751390"/>
            <a:ext cx="1642765" cy="639631"/>
            <a:chOff x="1236525" y="665708"/>
            <a:chExt cx="2044212" cy="723004"/>
          </a:xfrm>
        </p:grpSpPr>
        <p:pic>
          <p:nvPicPr>
            <p:cNvPr id="36" name="Picture 4" descr="Image result for fish png">
              <a:extLst>
                <a:ext uri="{FF2B5EF4-FFF2-40B4-BE49-F238E27FC236}">
                  <a16:creationId xmlns:a16="http://schemas.microsoft.com/office/drawing/2014/main" id="{DF2817B7-24AB-4630-819E-E22E303D8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Image result for fish png">
              <a:extLst>
                <a:ext uri="{FF2B5EF4-FFF2-40B4-BE49-F238E27FC236}">
                  <a16:creationId xmlns:a16="http://schemas.microsoft.com/office/drawing/2014/main" id="{4D2CEAAA-5F43-44BB-B19C-E851E23F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939B58-75A8-44B4-B1E8-B089AF6E701B}"/>
              </a:ext>
            </a:extLst>
          </p:cNvPr>
          <p:cNvSpPr txBox="1"/>
          <p:nvPr/>
        </p:nvSpPr>
        <p:spPr>
          <a:xfrm>
            <a:off x="206763" y="881497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Sub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2E721-BDBA-44E4-B778-167F4467A653}"/>
              </a:ext>
            </a:extLst>
          </p:cNvPr>
          <p:cNvSpPr txBox="1"/>
          <p:nvPr/>
        </p:nvSpPr>
        <p:spPr>
          <a:xfrm>
            <a:off x="3182661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22C0C-E3C1-435C-9893-88B8278B9766}"/>
              </a:ext>
            </a:extLst>
          </p:cNvPr>
          <p:cNvGrpSpPr/>
          <p:nvPr/>
        </p:nvGrpSpPr>
        <p:grpSpPr>
          <a:xfrm>
            <a:off x="3822253" y="725474"/>
            <a:ext cx="1642765" cy="639631"/>
            <a:chOff x="1236525" y="665708"/>
            <a:chExt cx="2044212" cy="723004"/>
          </a:xfrm>
        </p:grpSpPr>
        <p:pic>
          <p:nvPicPr>
            <p:cNvPr id="17" name="Picture 4" descr="Image result for fish png">
              <a:extLst>
                <a:ext uri="{FF2B5EF4-FFF2-40B4-BE49-F238E27FC236}">
                  <a16:creationId xmlns:a16="http://schemas.microsoft.com/office/drawing/2014/main" id="{A5EAA41A-2D74-4662-90E6-73B01FECB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4846" y="874757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Image result for fish png">
              <a:extLst>
                <a:ext uri="{FF2B5EF4-FFF2-40B4-BE49-F238E27FC236}">
                  <a16:creationId xmlns:a16="http://schemas.microsoft.com/office/drawing/2014/main" id="{C6AFF4A2-40AA-4738-93E0-2423D9D6C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25" y="665708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95F6E3-E009-4B8B-805D-647DD39A0067}"/>
              </a:ext>
            </a:extLst>
          </p:cNvPr>
          <p:cNvCxnSpPr>
            <a:cxnSpLocks/>
          </p:cNvCxnSpPr>
          <p:nvPr/>
        </p:nvCxnSpPr>
        <p:spPr>
          <a:xfrm>
            <a:off x="2342656" y="2114413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35899-7D08-448D-A624-EAB980F4A2DD}"/>
              </a:ext>
            </a:extLst>
          </p:cNvPr>
          <p:cNvCxnSpPr>
            <a:cxnSpLocks/>
          </p:cNvCxnSpPr>
          <p:nvPr/>
        </p:nvCxnSpPr>
        <p:spPr>
          <a:xfrm flipH="1">
            <a:off x="1035418" y="2116748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084D0A-F691-4A24-8D56-689C4D188429}"/>
              </a:ext>
            </a:extLst>
          </p:cNvPr>
          <p:cNvCxnSpPr>
            <a:cxnSpLocks/>
          </p:cNvCxnSpPr>
          <p:nvPr/>
        </p:nvCxnSpPr>
        <p:spPr>
          <a:xfrm>
            <a:off x="1821864" y="2518466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4" descr="Image result for fish png">
            <a:extLst>
              <a:ext uri="{FF2B5EF4-FFF2-40B4-BE49-F238E27FC236}">
                <a16:creationId xmlns:a16="http://schemas.microsoft.com/office/drawing/2014/main" id="{0F98A67F-ECC5-4172-91D0-52202114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4409" y="3288962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fish png">
            <a:extLst>
              <a:ext uri="{FF2B5EF4-FFF2-40B4-BE49-F238E27FC236}">
                <a16:creationId xmlns:a16="http://schemas.microsoft.com/office/drawing/2014/main" id="{04AB0D77-C6EE-4BC5-B2BD-47EE6901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3070789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mage result for fish png">
            <a:extLst>
              <a:ext uri="{FF2B5EF4-FFF2-40B4-BE49-F238E27FC236}">
                <a16:creationId xmlns:a16="http://schemas.microsoft.com/office/drawing/2014/main" id="{898C72AF-2EFC-4A45-B8EB-EBC232F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6" y="3220284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9F52D2-15D3-4C25-ACD4-C1CA396F59F0}"/>
              </a:ext>
            </a:extLst>
          </p:cNvPr>
          <p:cNvCxnSpPr>
            <a:cxnSpLocks/>
          </p:cNvCxnSpPr>
          <p:nvPr/>
        </p:nvCxnSpPr>
        <p:spPr>
          <a:xfrm>
            <a:off x="5152116" y="2112078"/>
            <a:ext cx="835914" cy="89561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AFDF74-0AA1-4C4D-8FA7-B802295CDEE6}"/>
              </a:ext>
            </a:extLst>
          </p:cNvPr>
          <p:cNvCxnSpPr>
            <a:cxnSpLocks/>
          </p:cNvCxnSpPr>
          <p:nvPr/>
        </p:nvCxnSpPr>
        <p:spPr>
          <a:xfrm flipH="1">
            <a:off x="3844878" y="2114413"/>
            <a:ext cx="1307234" cy="8932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43B00C-68D5-4D46-B21D-5C5978B1B8D1}"/>
              </a:ext>
            </a:extLst>
          </p:cNvPr>
          <p:cNvCxnSpPr>
            <a:cxnSpLocks/>
          </p:cNvCxnSpPr>
          <p:nvPr/>
        </p:nvCxnSpPr>
        <p:spPr>
          <a:xfrm>
            <a:off x="4631324" y="2516131"/>
            <a:ext cx="558111" cy="540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4" descr="Image result for fish png">
            <a:extLst>
              <a:ext uri="{FF2B5EF4-FFF2-40B4-BE49-F238E27FC236}">
                <a16:creationId xmlns:a16="http://schemas.microsoft.com/office/drawing/2014/main" id="{67D583C5-4A31-4E4B-9F9F-9F851B93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19929" y="3286627"/>
            <a:ext cx="664365" cy="3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Image result for fish png">
            <a:extLst>
              <a:ext uri="{FF2B5EF4-FFF2-40B4-BE49-F238E27FC236}">
                <a16:creationId xmlns:a16="http://schemas.microsoft.com/office/drawing/2014/main" id="{B034C7CD-E3EA-485F-8688-285DCD09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56" y="3068454"/>
            <a:ext cx="914813" cy="7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ick mark">
            <a:extLst>
              <a:ext uri="{FF2B5EF4-FFF2-40B4-BE49-F238E27FC236}">
                <a16:creationId xmlns:a16="http://schemas.microsoft.com/office/drawing/2014/main" id="{E221D3DF-F530-43DB-A402-5987E895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64" y="3986019"/>
            <a:ext cx="677965" cy="6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oss mark">
            <a:extLst>
              <a:ext uri="{FF2B5EF4-FFF2-40B4-BE49-F238E27FC236}">
                <a16:creationId xmlns:a16="http://schemas.microsoft.com/office/drawing/2014/main" id="{4805FB8C-C7F6-44C3-9ACA-1D84BA63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29" y="4031332"/>
            <a:ext cx="637761" cy="6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fish png">
            <a:extLst>
              <a:ext uri="{FF2B5EF4-FFF2-40B4-BE49-F238E27FC236}">
                <a16:creationId xmlns:a16="http://schemas.microsoft.com/office/drawing/2014/main" id="{6FC7B685-F211-44BB-8DF2-558D0933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73" y="320648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FD95211-32FB-4355-9823-A7C0156C1D17}"/>
              </a:ext>
            </a:extLst>
          </p:cNvPr>
          <p:cNvSpPr txBox="1"/>
          <p:nvPr/>
        </p:nvSpPr>
        <p:spPr>
          <a:xfrm>
            <a:off x="5161816" y="881724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58" name="Picture 10" descr="Image result for fish png">
            <a:extLst>
              <a:ext uri="{FF2B5EF4-FFF2-40B4-BE49-F238E27FC236}">
                <a16:creationId xmlns:a16="http://schemas.microsoft.com/office/drawing/2014/main" id="{491B5E80-11A3-4E35-9A25-791F41F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67" y="793467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BBC3901-BF49-4C2C-BF92-8B421AE0046F}"/>
              </a:ext>
            </a:extLst>
          </p:cNvPr>
          <p:cNvSpPr txBox="1"/>
          <p:nvPr/>
        </p:nvSpPr>
        <p:spPr>
          <a:xfrm>
            <a:off x="1235888" y="776188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8B2B93-8FA2-4553-BFCD-44A28874207E}"/>
              </a:ext>
            </a:extLst>
          </p:cNvPr>
          <p:cNvSpPr txBox="1"/>
          <p:nvPr/>
        </p:nvSpPr>
        <p:spPr>
          <a:xfrm>
            <a:off x="3011378" y="750691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849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70226" y="956210"/>
            <a:ext cx="639592" cy="2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53" y="771267"/>
            <a:ext cx="880702" cy="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939B58-75A8-44B4-B1E8-B089AF6E701B}"/>
              </a:ext>
            </a:extLst>
          </p:cNvPr>
          <p:cNvSpPr txBox="1"/>
          <p:nvPr/>
        </p:nvSpPr>
        <p:spPr>
          <a:xfrm>
            <a:off x="44050" y="929501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Sub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2E721-BDBA-44E4-B778-167F4467A653}"/>
              </a:ext>
            </a:extLst>
          </p:cNvPr>
          <p:cNvSpPr txBox="1"/>
          <p:nvPr/>
        </p:nvSpPr>
        <p:spPr>
          <a:xfrm>
            <a:off x="2856622" y="904436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pic>
        <p:nvPicPr>
          <p:cNvPr id="17" name="Picture 4" descr="Image result for fish png">
            <a:extLst>
              <a:ext uri="{FF2B5EF4-FFF2-40B4-BE49-F238E27FC236}">
                <a16:creationId xmlns:a16="http://schemas.microsoft.com/office/drawing/2014/main" id="{A5EAA41A-2D74-4662-90E6-73B01FEC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8447" y="929501"/>
            <a:ext cx="639592" cy="2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fish png">
            <a:extLst>
              <a:ext uri="{FF2B5EF4-FFF2-40B4-BE49-F238E27FC236}">
                <a16:creationId xmlns:a16="http://schemas.microsoft.com/office/drawing/2014/main" id="{C6AFF4A2-40AA-4738-93E0-2423D9D6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74" y="744558"/>
            <a:ext cx="880702" cy="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076BAE8-38F4-4F35-9134-B3FE29325266}"/>
              </a:ext>
            </a:extLst>
          </p:cNvPr>
          <p:cNvSpPr txBox="1"/>
          <p:nvPr/>
        </p:nvSpPr>
        <p:spPr>
          <a:xfrm>
            <a:off x="4857396" y="902792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59" name="Picture 10" descr="Image result for fish png">
            <a:extLst>
              <a:ext uri="{FF2B5EF4-FFF2-40B4-BE49-F238E27FC236}">
                <a16:creationId xmlns:a16="http://schemas.microsoft.com/office/drawing/2014/main" id="{01204036-CF4C-4F97-B964-821C05EA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099" y="808422"/>
            <a:ext cx="707192" cy="5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fish png">
            <a:extLst>
              <a:ext uri="{FF2B5EF4-FFF2-40B4-BE49-F238E27FC236}">
                <a16:creationId xmlns:a16="http://schemas.microsoft.com/office/drawing/2014/main" id="{498DE180-4036-4A95-946D-67F695F9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70226" y="1484981"/>
            <a:ext cx="639592" cy="2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E376613-0F2A-4F81-826B-EB7B91E538D0}"/>
              </a:ext>
            </a:extLst>
          </p:cNvPr>
          <p:cNvSpPr txBox="1"/>
          <p:nvPr/>
        </p:nvSpPr>
        <p:spPr>
          <a:xfrm>
            <a:off x="44050" y="1458272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Sub Network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DAB68-1113-4A12-ABA9-BE21A6664A9A}"/>
              </a:ext>
            </a:extLst>
          </p:cNvPr>
          <p:cNvSpPr txBox="1"/>
          <p:nvPr/>
        </p:nvSpPr>
        <p:spPr>
          <a:xfrm>
            <a:off x="2856622" y="1433207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658562-DA89-4C34-B78A-B4866BDE7E78}"/>
              </a:ext>
            </a:extLst>
          </p:cNvPr>
          <p:cNvSpPr txBox="1"/>
          <p:nvPr/>
        </p:nvSpPr>
        <p:spPr>
          <a:xfrm>
            <a:off x="4857396" y="1431563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69" name="Picture 12" descr="Image result for fish png">
            <a:extLst>
              <a:ext uri="{FF2B5EF4-FFF2-40B4-BE49-F238E27FC236}">
                <a16:creationId xmlns:a16="http://schemas.microsoft.com/office/drawing/2014/main" id="{27E86C25-F57D-4A44-97BC-3500378EA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53" y="1966378"/>
            <a:ext cx="880702" cy="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E40122B-8A6A-4AB5-B2FD-7C72D229F63E}"/>
              </a:ext>
            </a:extLst>
          </p:cNvPr>
          <p:cNvSpPr txBox="1"/>
          <p:nvPr/>
        </p:nvSpPr>
        <p:spPr>
          <a:xfrm>
            <a:off x="44050" y="2124612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Sub Network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87F4FB-F2DD-455F-A99A-D870BF68722A}"/>
              </a:ext>
            </a:extLst>
          </p:cNvPr>
          <p:cNvSpPr txBox="1"/>
          <p:nvPr/>
        </p:nvSpPr>
        <p:spPr>
          <a:xfrm>
            <a:off x="2856622" y="2099547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5E0625-9519-41DA-BAEF-6FE2C07549B1}"/>
              </a:ext>
            </a:extLst>
          </p:cNvPr>
          <p:cNvSpPr txBox="1"/>
          <p:nvPr/>
        </p:nvSpPr>
        <p:spPr>
          <a:xfrm>
            <a:off x="4857396" y="2097903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052A7D-30E1-41BA-BE6B-08B35FD4FC08}"/>
              </a:ext>
            </a:extLst>
          </p:cNvPr>
          <p:cNvSpPr txBox="1"/>
          <p:nvPr/>
        </p:nvSpPr>
        <p:spPr>
          <a:xfrm>
            <a:off x="44050" y="3979916"/>
            <a:ext cx="157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Sub Network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EB1148F-7377-4ABA-A104-24921B592B68}"/>
              </a:ext>
            </a:extLst>
          </p:cNvPr>
          <p:cNvSpPr txBox="1"/>
          <p:nvPr/>
        </p:nvSpPr>
        <p:spPr>
          <a:xfrm>
            <a:off x="2856622" y="3954851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=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1B6D4F-6F66-4658-A444-E218A2A9740C}"/>
              </a:ext>
            </a:extLst>
          </p:cNvPr>
          <p:cNvSpPr txBox="1"/>
          <p:nvPr/>
        </p:nvSpPr>
        <p:spPr>
          <a:xfrm>
            <a:off x="4857396" y="3953207"/>
            <a:ext cx="969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+</a:t>
            </a:r>
          </a:p>
        </p:txBody>
      </p:sp>
      <p:pic>
        <p:nvPicPr>
          <p:cNvPr id="84" name="Picture 2" descr="Image result for fish png">
            <a:extLst>
              <a:ext uri="{FF2B5EF4-FFF2-40B4-BE49-F238E27FC236}">
                <a16:creationId xmlns:a16="http://schemas.microsoft.com/office/drawing/2014/main" id="{DE4772F2-AD6D-4501-85DF-24C8E442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96" y="3897894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Image result for fish png">
            <a:extLst>
              <a:ext uri="{FF2B5EF4-FFF2-40B4-BE49-F238E27FC236}">
                <a16:creationId xmlns:a16="http://schemas.microsoft.com/office/drawing/2014/main" id="{BB2BA23D-4AB8-4326-8CDA-F47B3B7B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09" y="139886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Image result for fish png">
            <a:extLst>
              <a:ext uri="{FF2B5EF4-FFF2-40B4-BE49-F238E27FC236}">
                <a16:creationId xmlns:a16="http://schemas.microsoft.com/office/drawing/2014/main" id="{BF2868AA-51DA-4FFB-A88B-2A64F0B8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87" y="2034919"/>
            <a:ext cx="741639" cy="4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Image result for fish png">
            <a:extLst>
              <a:ext uri="{FF2B5EF4-FFF2-40B4-BE49-F238E27FC236}">
                <a16:creationId xmlns:a16="http://schemas.microsoft.com/office/drawing/2014/main" id="{B013B6B8-0EED-4DE7-BA98-6F5F2A69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79" y="3897894"/>
            <a:ext cx="776133" cy="5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Image result for fish png">
            <a:extLst>
              <a:ext uri="{FF2B5EF4-FFF2-40B4-BE49-F238E27FC236}">
                <a16:creationId xmlns:a16="http://schemas.microsoft.com/office/drawing/2014/main" id="{7F02B905-6FCA-4924-BF30-358E2EBA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7850" y="1539913"/>
            <a:ext cx="639592" cy="2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Image result for fish png">
            <a:extLst>
              <a:ext uri="{FF2B5EF4-FFF2-40B4-BE49-F238E27FC236}">
                <a16:creationId xmlns:a16="http://schemas.microsoft.com/office/drawing/2014/main" id="{52C80ABA-3BBB-4E87-AAE7-60275A94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33" y="145379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2" descr="Image result for fish png">
            <a:extLst>
              <a:ext uri="{FF2B5EF4-FFF2-40B4-BE49-F238E27FC236}">
                <a16:creationId xmlns:a16="http://schemas.microsoft.com/office/drawing/2014/main" id="{FAD29892-D2C9-4177-8F1D-A3494FC0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702" y="1949342"/>
            <a:ext cx="880702" cy="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Image result for fish png">
            <a:extLst>
              <a:ext uri="{FF2B5EF4-FFF2-40B4-BE49-F238E27FC236}">
                <a16:creationId xmlns:a16="http://schemas.microsoft.com/office/drawing/2014/main" id="{B8888FDC-FF18-4BA5-BE9E-C6F04DA21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36" y="2017882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fish png">
            <a:extLst>
              <a:ext uri="{FF2B5EF4-FFF2-40B4-BE49-F238E27FC236}">
                <a16:creationId xmlns:a16="http://schemas.microsoft.com/office/drawing/2014/main" id="{9E0DC2F5-CF14-43F3-99D0-922CB46C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40" y="3897894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Image result for fish png">
            <a:extLst>
              <a:ext uri="{FF2B5EF4-FFF2-40B4-BE49-F238E27FC236}">
                <a16:creationId xmlns:a16="http://schemas.microsoft.com/office/drawing/2014/main" id="{05584C9A-C796-44A5-AE26-D764AB59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70" y="3897894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D7292F1-53DA-48BC-9F33-3EAC084FA73D}"/>
              </a:ext>
            </a:extLst>
          </p:cNvPr>
          <p:cNvSpPr txBox="1"/>
          <p:nvPr/>
        </p:nvSpPr>
        <p:spPr>
          <a:xfrm>
            <a:off x="978799" y="783442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738F49-06F5-4E2F-983F-B198A18A37A3}"/>
              </a:ext>
            </a:extLst>
          </p:cNvPr>
          <p:cNvSpPr txBox="1"/>
          <p:nvPr/>
        </p:nvSpPr>
        <p:spPr>
          <a:xfrm>
            <a:off x="2675757" y="756924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55ED6C9-DABE-4FB3-94DB-D75EE71C8862}"/>
              </a:ext>
            </a:extLst>
          </p:cNvPr>
          <p:cNvSpPr txBox="1"/>
          <p:nvPr/>
        </p:nvSpPr>
        <p:spPr>
          <a:xfrm>
            <a:off x="1007756" y="1301600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91921E5-C69A-4B9C-90B3-1D61D1FBD04F}"/>
              </a:ext>
            </a:extLst>
          </p:cNvPr>
          <p:cNvSpPr txBox="1"/>
          <p:nvPr/>
        </p:nvSpPr>
        <p:spPr>
          <a:xfrm>
            <a:off x="2704714" y="1275082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1881B6-B79F-43ED-A753-9A027D733CF0}"/>
              </a:ext>
            </a:extLst>
          </p:cNvPr>
          <p:cNvSpPr txBox="1"/>
          <p:nvPr/>
        </p:nvSpPr>
        <p:spPr>
          <a:xfrm>
            <a:off x="982403" y="2029657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F4C294-F80C-4E9C-B0D7-FC55C4F808FC}"/>
              </a:ext>
            </a:extLst>
          </p:cNvPr>
          <p:cNvSpPr txBox="1"/>
          <p:nvPr/>
        </p:nvSpPr>
        <p:spPr>
          <a:xfrm>
            <a:off x="2679361" y="2003139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4AEA652-6A0E-4CCC-974F-2EAADCF85592}"/>
              </a:ext>
            </a:extLst>
          </p:cNvPr>
          <p:cNvSpPr txBox="1"/>
          <p:nvPr/>
        </p:nvSpPr>
        <p:spPr>
          <a:xfrm>
            <a:off x="1056259" y="3848741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7492B5-F020-4A27-A1BD-0E296EB4D57B}"/>
              </a:ext>
            </a:extLst>
          </p:cNvPr>
          <p:cNvSpPr txBox="1"/>
          <p:nvPr/>
        </p:nvSpPr>
        <p:spPr>
          <a:xfrm>
            <a:off x="2704714" y="3848740"/>
            <a:ext cx="96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94796-F224-4C2D-A950-0E4EBED73117}"/>
              </a:ext>
            </a:extLst>
          </p:cNvPr>
          <p:cNvSpPr/>
          <p:nvPr/>
        </p:nvSpPr>
        <p:spPr>
          <a:xfrm>
            <a:off x="44050" y="1987041"/>
            <a:ext cx="6813950" cy="696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 descr="Image result for fish png">
            <a:extLst>
              <a:ext uri="{FF2B5EF4-FFF2-40B4-BE49-F238E27FC236}">
                <a16:creationId xmlns:a16="http://schemas.microsoft.com/office/drawing/2014/main" id="{50C3EFA4-41E4-4DEA-AC5E-87E7D2BA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36" y="2032571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fish png">
            <a:extLst>
              <a:ext uri="{FF2B5EF4-FFF2-40B4-BE49-F238E27FC236}">
                <a16:creationId xmlns:a16="http://schemas.microsoft.com/office/drawing/2014/main" id="{37C80625-6229-4157-B06E-100BE830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03" y="2101939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Image result for fish png">
            <a:extLst>
              <a:ext uri="{FF2B5EF4-FFF2-40B4-BE49-F238E27FC236}">
                <a16:creationId xmlns:a16="http://schemas.microsoft.com/office/drawing/2014/main" id="{CE9326CA-BC18-4693-B44E-5A8EEF1B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25" y="1314744"/>
            <a:ext cx="880702" cy="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fish png">
            <a:extLst>
              <a:ext uri="{FF2B5EF4-FFF2-40B4-BE49-F238E27FC236}">
                <a16:creationId xmlns:a16="http://schemas.microsoft.com/office/drawing/2014/main" id="{E35E384F-F53F-4A8C-A845-62577009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9500" y="3979916"/>
            <a:ext cx="702921" cy="2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  <p:pic>
        <p:nvPicPr>
          <p:cNvPr id="1026" name="Picture 2" descr="Image result for julia logo">
            <a:extLst>
              <a:ext uri="{FF2B5EF4-FFF2-40B4-BE49-F238E27FC236}">
                <a16:creationId xmlns:a16="http://schemas.microsoft.com/office/drawing/2014/main" id="{F5979E7C-E7FE-48D7-B0C9-0A6D493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8" y="1167129"/>
            <a:ext cx="838200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75" y="120217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sz="1800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sz="1800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2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15892</TotalTime>
  <Words>1398</Words>
  <Application>Microsoft Office PowerPoint</Application>
  <PresentationFormat>Custom</PresentationFormat>
  <Paragraphs>209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Helvetica Neue</vt:lpstr>
      <vt:lpstr>Times New Roman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Harnoor Singh</cp:lastModifiedBy>
  <cp:revision>144</cp:revision>
  <dcterms:modified xsi:type="dcterms:W3CDTF">2018-04-12T00:01:01Z</dcterms:modified>
</cp:coreProperties>
</file>